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1907-B76F-44CF-8FCB-F0BE5E1414EE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E4B2-DC3A-4D96-BA7B-F7BCCCC3548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636986" cy="37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437112"/>
            <a:ext cx="3313360" cy="15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257925"/>
            <a:ext cx="5772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5448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05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59150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934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915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409575"/>
            <a:ext cx="58388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600075"/>
            <a:ext cx="58959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</cp:lastModifiedBy>
  <cp:revision>1</cp:revision>
  <dcterms:created xsi:type="dcterms:W3CDTF">2019-08-11T06:56:52Z</dcterms:created>
  <dcterms:modified xsi:type="dcterms:W3CDTF">2019-08-11T07:06:18Z</dcterms:modified>
</cp:coreProperties>
</file>